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05" r:id="rId3"/>
    <p:sldId id="306" r:id="rId4"/>
    <p:sldId id="307" r:id="rId5"/>
    <p:sldId id="277" r:id="rId6"/>
    <p:sldId id="296" r:id="rId7"/>
    <p:sldId id="281" r:id="rId8"/>
    <p:sldId id="285" r:id="rId9"/>
    <p:sldId id="299" r:id="rId10"/>
    <p:sldId id="302" r:id="rId11"/>
    <p:sldId id="301" r:id="rId12"/>
    <p:sldId id="308" r:id="rId13"/>
    <p:sldId id="271" r:id="rId14"/>
    <p:sldId id="268" r:id="rId15"/>
    <p:sldId id="269" r:id="rId16"/>
    <p:sldId id="259" r:id="rId17"/>
    <p:sldId id="295" r:id="rId18"/>
    <p:sldId id="258" r:id="rId19"/>
    <p:sldId id="297" r:id="rId20"/>
    <p:sldId id="260" r:id="rId21"/>
    <p:sldId id="298" r:id="rId22"/>
    <p:sldId id="261" r:id="rId23"/>
    <p:sldId id="257" r:id="rId24"/>
    <p:sldId id="262" r:id="rId25"/>
    <p:sldId id="282" r:id="rId26"/>
    <p:sldId id="279" r:id="rId27"/>
    <p:sldId id="303" r:id="rId28"/>
    <p:sldId id="309" r:id="rId29"/>
    <p:sldId id="310" r:id="rId30"/>
    <p:sldId id="304" r:id="rId31"/>
    <p:sldId id="290" r:id="rId32"/>
    <p:sldId id="293" r:id="rId33"/>
    <p:sldId id="280" r:id="rId34"/>
    <p:sldId id="312" r:id="rId35"/>
    <p:sldId id="313" r:id="rId36"/>
    <p:sldId id="314" r:id="rId3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1AFF8-EAA9-405F-A09C-1F88D9FC81FB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EAD6E-ED5C-4893-B122-17B8F94301D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023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AD6E-ED5C-4893-B122-17B8F94301D6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06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E4BF2F-17ED-444F-BD48-B0FB20A9567F}" type="datetimeFigureOut">
              <a:rPr lang="lt-LT" smtClean="0"/>
              <a:t>2016.04.22</a:t>
            </a:fld>
            <a:endParaRPr lang="lt-L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D26823-2B10-462A-8CA9-088E9BB6EF33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na.aer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заробляють європейські лоукости і коли вони прийдуть в Україну</a:t>
            </a:r>
            <a:r>
              <a:rPr lang="ru-RU" dirty="0"/>
              <a:t/>
            </a:r>
            <a:br>
              <a:rPr lang="ru-RU" dirty="0"/>
            </a:b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Олександр Ланецький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20688"/>
            <a:ext cx="5340350" cy="35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6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" y="332656"/>
            <a:ext cx="9070423" cy="6264696"/>
          </a:xfrm>
        </p:spPr>
      </p:pic>
    </p:spTree>
    <p:extLst>
      <p:ext uri="{BB962C8B-B14F-4D97-AF65-F5344CB8AC3E}">
        <p14:creationId xmlns:p14="http://schemas.microsoft.com/office/powerpoint/2010/main" val="261060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0" y="476672"/>
            <a:ext cx="9115441" cy="6120680"/>
          </a:xfrm>
        </p:spPr>
      </p:pic>
    </p:spTree>
    <p:extLst>
      <p:ext uri="{BB962C8B-B14F-4D97-AF65-F5344CB8AC3E}">
        <p14:creationId xmlns:p14="http://schemas.microsoft.com/office/powerpoint/2010/main" val="378608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6" y="404664"/>
            <a:ext cx="8931894" cy="6042474"/>
          </a:xfrm>
        </p:spPr>
      </p:pic>
    </p:spTree>
    <p:extLst>
      <p:ext uri="{BB962C8B-B14F-4D97-AF65-F5344CB8AC3E}">
        <p14:creationId xmlns:p14="http://schemas.microsoft.com/office/powerpoint/2010/main" val="282857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69054"/>
              </p:ext>
            </p:extLst>
          </p:nvPr>
        </p:nvGraphicFramePr>
        <p:xfrm>
          <a:off x="1763689" y="106306"/>
          <a:ext cx="5976662" cy="6563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929"/>
                <a:gridCol w="1133911"/>
                <a:gridCol w="1133911"/>
                <a:gridCol w="1133911"/>
              </a:tblGrid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Мальта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4290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425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10,09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smtClean="0">
                          <a:effectLst/>
                        </a:rPr>
                        <a:t>Кипр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7329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859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8,53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29004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5627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5,15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Ирландия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26311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5604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4,70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Люксембург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2434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549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4,43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Недерланды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60963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16829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3,62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Греция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39118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10992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3,56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Испания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165359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46507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3,56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Великобритания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220022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64308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3,42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Швеция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32776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9644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3,40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Финляндия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17172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5451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3,15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Португалия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32558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10427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3,12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Австрия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26379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8507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3,10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Бельгия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28775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11209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2,57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Латвия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4802</a:t>
                      </a:r>
                      <a:endParaRPr lang="lt-LT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2001</a:t>
                      </a:r>
                      <a:endParaRPr lang="lt-L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2,40</a:t>
                      </a:r>
                      <a:endParaRPr lang="lt-LT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Германия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185446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 dirty="0">
                          <a:effectLst/>
                        </a:rPr>
                        <a:t>80780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2,30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Франция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141742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65856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2,15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Италия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121324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60782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2,00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Эстония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2020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1315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1,54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Хорватия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6141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4246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1,45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Литва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3798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2949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1,29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Чешская Республика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12080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10512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1,15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Болгария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7519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7245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1,04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Венгрия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9055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9878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0,92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Польша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25714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38495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0,67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Словения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1307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2061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0,63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Румыния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10907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19942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0,55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24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Словакия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1671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5415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200" u="none" strike="noStrike">
                          <a:effectLst/>
                        </a:rPr>
                        <a:t>0,31</a:t>
                      </a:r>
                      <a:endParaRPr lang="lt-L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  <a:tr h="271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Украина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10896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45553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0,24</a:t>
                      </a:r>
                      <a:endParaRPr lang="lt-L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8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Бельгия в сравнении с Украиной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6" y="1133218"/>
            <a:ext cx="8201020" cy="5464134"/>
          </a:xfrm>
        </p:spPr>
      </p:pic>
    </p:spTree>
    <p:extLst>
      <p:ext uri="{BB962C8B-B14F-4D97-AF65-F5344CB8AC3E}">
        <p14:creationId xmlns:p14="http://schemas.microsoft.com/office/powerpoint/2010/main" val="147319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Бельгия в сравнении 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Украиной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Население Бельгии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раза меньше</a:t>
            </a:r>
            <a:r>
              <a:rPr lang="ru-RU" dirty="0" smtClean="0"/>
              <a:t>, чем в Украине</a:t>
            </a:r>
          </a:p>
          <a:p>
            <a:r>
              <a:rPr lang="ru-RU" dirty="0" smtClean="0"/>
              <a:t>Плотность населения Бельгии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4,5 раза выше </a:t>
            </a:r>
            <a:r>
              <a:rPr lang="ru-RU" dirty="0" smtClean="0"/>
              <a:t>чем в Украине</a:t>
            </a:r>
          </a:p>
          <a:p>
            <a:r>
              <a:rPr lang="ru-RU" dirty="0" smtClean="0"/>
              <a:t>Совокупный объем розничной торговли в Бельгии в 2013 году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раза больше</a:t>
            </a:r>
            <a:r>
              <a:rPr lang="ru-RU" dirty="0" smtClean="0"/>
              <a:t>, чем в Украине</a:t>
            </a:r>
            <a:endParaRPr lang="en-US" dirty="0" smtClean="0"/>
          </a:p>
          <a:p>
            <a:r>
              <a:rPr lang="ru-RU" dirty="0" smtClean="0"/>
              <a:t>Совокупный выторг розничной торговли с кв км общей площади выше в Бельгии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16,4 раз больше</a:t>
            </a:r>
          </a:p>
          <a:p>
            <a:r>
              <a:rPr lang="ru-RU" dirty="0" smtClean="0"/>
              <a:t>Совокупный </a:t>
            </a:r>
            <a:r>
              <a:rPr lang="ru-RU" dirty="0"/>
              <a:t>авиационный пассажиропоток в 2014 году в Бельгии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2,6 раза больше</a:t>
            </a:r>
            <a:r>
              <a:rPr lang="ru-RU" dirty="0"/>
              <a:t>, чем в Украине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2489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Ryanair—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мечты сбываются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57" y="1554163"/>
            <a:ext cx="6462286" cy="4525962"/>
          </a:xfrm>
        </p:spPr>
      </p:pic>
    </p:spTree>
    <p:extLst>
      <p:ext uri="{BB962C8B-B14F-4D97-AF65-F5344CB8AC3E}">
        <p14:creationId xmlns:p14="http://schemas.microsoft.com/office/powerpoint/2010/main" val="10985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5833348"/>
          </a:xfrm>
        </p:spPr>
      </p:pic>
    </p:spTree>
    <p:extLst>
      <p:ext uri="{BB962C8B-B14F-4D97-AF65-F5344CB8AC3E}">
        <p14:creationId xmlns:p14="http://schemas.microsoft.com/office/powerpoint/2010/main" val="14406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EasyJet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лоукост для состоятельных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0360"/>
            <a:ext cx="5904656" cy="5724289"/>
          </a:xfrm>
        </p:spPr>
      </p:pic>
    </p:spTree>
    <p:extLst>
      <p:ext uri="{BB962C8B-B14F-4D97-AF65-F5344CB8AC3E}">
        <p14:creationId xmlns:p14="http://schemas.microsoft.com/office/powerpoint/2010/main" val="12621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77090" cy="5832648"/>
          </a:xfrm>
        </p:spPr>
      </p:pic>
    </p:spTree>
    <p:extLst>
      <p:ext uri="{BB962C8B-B14F-4D97-AF65-F5344CB8AC3E}">
        <p14:creationId xmlns:p14="http://schemas.microsoft.com/office/powerpoint/2010/main" val="15106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" y="-30120"/>
            <a:ext cx="9149336" cy="6869041"/>
          </a:xfrm>
        </p:spPr>
      </p:pic>
    </p:spTree>
    <p:extLst>
      <p:ext uri="{BB962C8B-B14F-4D97-AF65-F5344CB8AC3E}">
        <p14:creationId xmlns:p14="http://schemas.microsoft.com/office/powerpoint/2010/main" val="419484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WizzAir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восточная альтернатива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22308" cy="5400600"/>
          </a:xfrm>
        </p:spPr>
      </p:pic>
    </p:spTree>
    <p:extLst>
      <p:ext uri="{BB962C8B-B14F-4D97-AF65-F5344CB8AC3E}">
        <p14:creationId xmlns:p14="http://schemas.microsoft.com/office/powerpoint/2010/main" val="383465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533367" cy="5692318"/>
          </a:xfrm>
        </p:spPr>
      </p:pic>
    </p:spTree>
    <p:extLst>
      <p:ext uri="{BB962C8B-B14F-4D97-AF65-F5344CB8AC3E}">
        <p14:creationId xmlns:p14="http://schemas.microsoft.com/office/powerpoint/2010/main" val="38422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Transavia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контр-атака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France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59785"/>
            <a:ext cx="6840760" cy="5565364"/>
          </a:xfrm>
        </p:spPr>
      </p:pic>
    </p:spTree>
    <p:extLst>
      <p:ext uri="{BB962C8B-B14F-4D97-AF65-F5344CB8AC3E}">
        <p14:creationId xmlns:p14="http://schemas.microsoft.com/office/powerpoint/2010/main" val="223356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Vueling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повезет Вас на курорт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112568" cy="5606764"/>
          </a:xfrm>
        </p:spPr>
      </p:pic>
    </p:spTree>
    <p:extLst>
      <p:ext uri="{BB962C8B-B14F-4D97-AF65-F5344CB8AC3E}">
        <p14:creationId xmlns:p14="http://schemas.microsoft.com/office/powerpoint/2010/main" val="398263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Eurowings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сюрприз от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Lufthansa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5" y="1196752"/>
            <a:ext cx="7755885" cy="5400599"/>
          </a:xfrm>
        </p:spPr>
      </p:pic>
    </p:spTree>
    <p:extLst>
      <p:ext uri="{BB962C8B-B14F-4D97-AF65-F5344CB8AC3E}">
        <p14:creationId xmlns:p14="http://schemas.microsoft.com/office/powerpoint/2010/main" val="103270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260350"/>
            <a:ext cx="8626475" cy="6481763"/>
          </a:xfrm>
        </p:spPr>
      </p:pic>
    </p:spTree>
    <p:extLst>
      <p:ext uri="{BB962C8B-B14F-4D97-AF65-F5344CB8AC3E}">
        <p14:creationId xmlns:p14="http://schemas.microsoft.com/office/powerpoint/2010/main" val="3813808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27486" cy="6390599"/>
          </a:xfrm>
        </p:spPr>
      </p:pic>
    </p:spTree>
    <p:extLst>
      <p:ext uri="{BB962C8B-B14F-4D97-AF65-F5344CB8AC3E}">
        <p14:creationId xmlns:p14="http://schemas.microsoft.com/office/powerpoint/2010/main" val="379521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Секрет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Lowcosta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Бесплатное владение воздушным парком</a:t>
            </a:r>
          </a:p>
          <a:p>
            <a:r>
              <a:rPr lang="ru-RU" dirty="0" smtClean="0"/>
              <a:t>Минимальные расходы на ТО</a:t>
            </a:r>
          </a:p>
          <a:p>
            <a:r>
              <a:rPr lang="ru-RU" dirty="0" smtClean="0"/>
              <a:t>Дотации от местных властей и аэропортов</a:t>
            </a:r>
          </a:p>
          <a:p>
            <a:r>
              <a:rPr lang="ru-RU" dirty="0" smtClean="0"/>
              <a:t>Максимальный налет на ВС</a:t>
            </a:r>
            <a:endParaRPr lang="ru-RU" dirty="0"/>
          </a:p>
          <a:p>
            <a:r>
              <a:rPr lang="ru-RU" dirty="0" smtClean="0"/>
              <a:t>Собственная дистрибюция</a:t>
            </a:r>
          </a:p>
          <a:p>
            <a:endParaRPr lang="ru-RU" dirty="0"/>
          </a:p>
          <a:p>
            <a:r>
              <a:rPr lang="ru-RU" dirty="0" smtClean="0"/>
              <a:t>Минимальные расходы на топливо</a:t>
            </a:r>
          </a:p>
          <a:p>
            <a:r>
              <a:rPr lang="ru-RU" dirty="0" smtClean="0"/>
              <a:t>Максимальная монитаризация всех услуг (все платно)</a:t>
            </a:r>
          </a:p>
          <a:p>
            <a:r>
              <a:rPr lang="ru-RU" dirty="0" smtClean="0"/>
              <a:t>Минимилизация всех прочих расходов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7869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Секрет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Lowcosta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Бесплатное владение воздушным парком</a:t>
            </a:r>
          </a:p>
          <a:p>
            <a:r>
              <a:rPr lang="ru-RU" dirty="0" smtClean="0"/>
              <a:t>Минимальные расходы на ТО</a:t>
            </a:r>
          </a:p>
          <a:p>
            <a:r>
              <a:rPr lang="ru-RU" dirty="0" smtClean="0"/>
              <a:t>Дотации от местных властей и аэропортов</a:t>
            </a:r>
          </a:p>
          <a:p>
            <a:r>
              <a:rPr lang="ru-RU" u="sng" dirty="0" smtClean="0"/>
              <a:t>Максимальный налет на ВС</a:t>
            </a:r>
            <a:endParaRPr lang="ru-RU" u="sng" dirty="0"/>
          </a:p>
          <a:p>
            <a:r>
              <a:rPr lang="ru-RU" u="sng" dirty="0" smtClean="0"/>
              <a:t>Собственная дистрибюция</a:t>
            </a:r>
          </a:p>
          <a:p>
            <a:endParaRPr lang="ru-RU" dirty="0"/>
          </a:p>
          <a:p>
            <a:r>
              <a:rPr lang="ru-RU" dirty="0" smtClean="0"/>
              <a:t>Минимальные расходы на топливо</a:t>
            </a:r>
          </a:p>
          <a:p>
            <a:r>
              <a:rPr lang="ru-RU" u="sng" dirty="0" smtClean="0"/>
              <a:t>Максимальная монитаризация всех услуг (все платно)</a:t>
            </a:r>
          </a:p>
          <a:p>
            <a:r>
              <a:rPr lang="ru-RU" dirty="0" smtClean="0"/>
              <a:t>Минимилизация всех прочих расходов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44653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9" y="0"/>
            <a:ext cx="9172529" cy="7222549"/>
          </a:xfrm>
        </p:spPr>
      </p:pic>
    </p:spTree>
    <p:extLst>
      <p:ext uri="{BB962C8B-B14F-4D97-AF65-F5344CB8AC3E}">
        <p14:creationId xmlns:p14="http://schemas.microsoft.com/office/powerpoint/2010/main" val="271618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hrisbeetles.com/sites/default/files/imagecache/stock-image-medium/stock-images/RYANAIR-CHECK-IN-1-C05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" y="79276"/>
            <a:ext cx="1905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53/4d/a3/534da3c34c08a4b5fc567842f98098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7" y="79276"/>
            <a:ext cx="22479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-secure.guim.co.uk/sys-images/Business/Pix/pictures/2012/3/27/1332842957730/Kipper-Williams-cartoon-2-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7502"/>
            <a:ext cx="42862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3.amazonaws.com/lowres.cartoonstock.com/travel-tourism-air_hostess-air_stewardess-flight_attendant-flight-travelling-kkin413_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12" y="30524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age.guardian.co.uk/sys-images/Business/Pix/cartoon/2007/11/06/kipper6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7" y="4536627"/>
            <a:ext cx="1524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Традиционные  ак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vr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lowcost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52054"/>
            <a:ext cx="4191000" cy="342069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9860"/>
            <a:ext cx="4343400" cy="3545080"/>
          </a:xfrm>
        </p:spPr>
      </p:pic>
    </p:spTree>
    <p:extLst>
      <p:ext uri="{BB962C8B-B14F-4D97-AF65-F5344CB8AC3E}">
        <p14:creationId xmlns:p14="http://schemas.microsoft.com/office/powerpoint/2010/main" val="3742054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371759" cy="5959029"/>
          </a:xfrm>
        </p:spPr>
      </p:pic>
    </p:spTree>
    <p:extLst>
      <p:ext uri="{BB962C8B-B14F-4D97-AF65-F5344CB8AC3E}">
        <p14:creationId xmlns:p14="http://schemas.microsoft.com/office/powerpoint/2010/main" val="342478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676456" cy="5892221"/>
          </a:xfrm>
        </p:spPr>
      </p:pic>
    </p:spTree>
    <p:extLst>
      <p:ext uri="{BB962C8B-B14F-4D97-AF65-F5344CB8AC3E}">
        <p14:creationId xmlns:p14="http://schemas.microsoft.com/office/powerpoint/2010/main" val="291002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73891" cy="5289451"/>
          </a:xfrm>
        </p:spPr>
      </p:pic>
    </p:spTree>
    <p:extLst>
      <p:ext uri="{BB962C8B-B14F-4D97-AF65-F5344CB8AC3E}">
        <p14:creationId xmlns:p14="http://schemas.microsoft.com/office/powerpoint/2010/main" val="3682567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не вернулись в небо...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36" y="2593686"/>
            <a:ext cx="1533525" cy="295275"/>
          </a:xfrm>
          <a:prstGeom prst="rect">
            <a:avLst/>
          </a:prstGeom>
        </p:spPr>
      </p:pic>
      <p:pic>
        <p:nvPicPr>
          <p:cNvPr id="1026" name="Picture 2" descr="Fly Salon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49" y="1238273"/>
            <a:ext cx="23812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r Mediterran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23" y="1390674"/>
            <a:ext cx="1428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vioGEN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04" y="2362968"/>
            <a:ext cx="23050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Vaizdo rezultatas pagal užklausą „Volareweb.com logo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8" name="Picture 4" descr="Links Air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91" y="1876449"/>
            <a:ext cx="1714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ir Lituanica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98" y="2943339"/>
            <a:ext cx="23812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Logo Alitalia expres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5159"/>
            <a:ext cx="1428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InterSky logo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63" y="3511371"/>
            <a:ext cx="23812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Logo Tyrolea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16" y="5013176"/>
            <a:ext cx="23812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Virgin Atlantic Little Re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42" y="4555977"/>
            <a:ext cx="2381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vies logo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5" y="1628799"/>
            <a:ext cx="14287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stonian Air logo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9" y="3068959"/>
            <a:ext cx="28575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ir Croati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74" y="2924943"/>
            <a:ext cx="1428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B and H Airlines 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3" y="3763143"/>
            <a:ext cx="23812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yprus Airways Logo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29" y="4365103"/>
            <a:ext cx="23812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Eurolot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9" y="5013175"/>
            <a:ext cx="2381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15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будет летать в небе украины завтра?</a:t>
            </a:r>
            <a:br>
              <a:rPr lang="ru-RU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85378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www.anna.aero</a:t>
            </a:r>
            <a:endParaRPr lang="en-US" dirty="0" smtClean="0"/>
          </a:p>
          <a:p>
            <a:r>
              <a:rPr lang="en-US" dirty="0" smtClean="0"/>
              <a:t>Aviation </a:t>
            </a:r>
            <a:r>
              <a:rPr lang="en-US" dirty="0" err="1" smtClean="0"/>
              <a:t>bussines</a:t>
            </a:r>
            <a:endParaRPr lang="en-US" dirty="0" smtClean="0"/>
          </a:p>
          <a:p>
            <a:r>
              <a:rPr lang="en-US" dirty="0" smtClean="0"/>
              <a:t>Airlines </a:t>
            </a:r>
            <a:r>
              <a:rPr lang="en-US" dirty="0" err="1" smtClean="0"/>
              <a:t>bussines</a:t>
            </a:r>
            <a:endParaRPr lang="en-US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765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138"/>
            <a:ext cx="7416800" cy="6773862"/>
          </a:xfrm>
        </p:spPr>
      </p:pic>
    </p:spTree>
    <p:extLst>
      <p:ext uri="{BB962C8B-B14F-4D97-AF65-F5344CB8AC3E}">
        <p14:creationId xmlns:p14="http://schemas.microsoft.com/office/powerpoint/2010/main" val="254092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31250" cy="6561137"/>
          </a:xfrm>
        </p:spPr>
      </p:pic>
    </p:spTree>
    <p:extLst>
      <p:ext uri="{BB962C8B-B14F-4D97-AF65-F5344CB8AC3E}">
        <p14:creationId xmlns:p14="http://schemas.microsoft.com/office/powerpoint/2010/main" val="155813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Лоукосты в Европе по итогам 2015 г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483644"/>
            <a:ext cx="7820025" cy="2667000"/>
          </a:xfrm>
        </p:spPr>
      </p:pic>
    </p:spTree>
    <p:extLst>
      <p:ext uri="{BB962C8B-B14F-4D97-AF65-F5344CB8AC3E}">
        <p14:creationId xmlns:p14="http://schemas.microsoft.com/office/powerpoint/2010/main" val="165893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Лидеры европейского рынка за 2015 г.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1850231"/>
            <a:ext cx="6257925" cy="3933825"/>
          </a:xfrm>
        </p:spPr>
      </p:pic>
    </p:spTree>
    <p:extLst>
      <p:ext uri="{BB962C8B-B14F-4D97-AF65-F5344CB8AC3E}">
        <p14:creationId xmlns:p14="http://schemas.microsoft.com/office/powerpoint/2010/main" val="171242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" y="548680"/>
            <a:ext cx="9115686" cy="6163632"/>
          </a:xfrm>
        </p:spPr>
      </p:pic>
    </p:spTree>
    <p:extLst>
      <p:ext uri="{BB962C8B-B14F-4D97-AF65-F5344CB8AC3E}">
        <p14:creationId xmlns:p14="http://schemas.microsoft.com/office/powerpoint/2010/main" val="106836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67652" cy="6235993"/>
          </a:xfrm>
        </p:spPr>
      </p:pic>
    </p:spTree>
    <p:extLst>
      <p:ext uri="{BB962C8B-B14F-4D97-AF65-F5344CB8AC3E}">
        <p14:creationId xmlns:p14="http://schemas.microsoft.com/office/powerpoint/2010/main" val="1125741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1046</TotalTime>
  <Words>348</Words>
  <Application>Microsoft Office PowerPoint</Application>
  <PresentationFormat>On-screen Show (4:3)</PresentationFormat>
  <Paragraphs>162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Як заробляють європейські лоукости і коли вони прийдуть в Україну </vt:lpstr>
      <vt:lpstr>PowerPoint Presentation</vt:lpstr>
      <vt:lpstr>PowerPoint Presentation</vt:lpstr>
      <vt:lpstr>PowerPoint Presentation</vt:lpstr>
      <vt:lpstr>PowerPoint Presentation</vt:lpstr>
      <vt:lpstr>Лоукосты в Европе по итогам 2015 г </vt:lpstr>
      <vt:lpstr>Лидеры европейского рынка за 2015 г.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Бельгия в сравнении с Украиной </vt:lpstr>
      <vt:lpstr>Бельгия в сравнении с Украиной </vt:lpstr>
      <vt:lpstr>Ryanair—мечты сбываются </vt:lpstr>
      <vt:lpstr>PowerPoint Presentation</vt:lpstr>
      <vt:lpstr>EasyJet  лоукост для состоятельных </vt:lpstr>
      <vt:lpstr>PowerPoint Presentation</vt:lpstr>
      <vt:lpstr>WizzAir—восточная альтернатива </vt:lpstr>
      <vt:lpstr>PowerPoint Presentation</vt:lpstr>
      <vt:lpstr>Transavia—контр-атака klm/Air France </vt:lpstr>
      <vt:lpstr>Vueling—повезет Вас на курорт </vt:lpstr>
      <vt:lpstr>Eurowings сюрприз от Lufthansa </vt:lpstr>
      <vt:lpstr>PowerPoint Presentation</vt:lpstr>
      <vt:lpstr>PowerPoint Presentation</vt:lpstr>
      <vt:lpstr>Секрет Lowcosta </vt:lpstr>
      <vt:lpstr>Секрет Lowcosta </vt:lpstr>
      <vt:lpstr>PowerPoint Presentation</vt:lpstr>
      <vt:lpstr>Традиционные  ак vr lowcost </vt:lpstr>
      <vt:lpstr>PowerPoint Presentation</vt:lpstr>
      <vt:lpstr>PowerPoint Presentation</vt:lpstr>
      <vt:lpstr>PowerPoint Presentation</vt:lpstr>
      <vt:lpstr>Они не вернулись в небо...  </vt:lpstr>
      <vt:lpstr>Кто будет летать в небе украины завтра? </vt:lpstr>
      <vt:lpstr>Источники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</dc:creator>
  <cp:lastModifiedBy>xxx</cp:lastModifiedBy>
  <cp:revision>58</cp:revision>
  <dcterms:created xsi:type="dcterms:W3CDTF">2016-04-15T17:34:39Z</dcterms:created>
  <dcterms:modified xsi:type="dcterms:W3CDTF">2016-04-22T15:02:28Z</dcterms:modified>
</cp:coreProperties>
</file>